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sldIdLst>
    <p:sldId id="38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6408" autoAdjust="0"/>
  </p:normalViewPr>
  <p:slideViewPr>
    <p:cSldViewPr snapToGrid="0">
      <p:cViewPr varScale="1">
        <p:scale>
          <a:sx n="124" d="100"/>
          <a:sy n="124" d="100"/>
        </p:scale>
        <p:origin x="164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09400-5B39-4886-AD25-CE8B2BE7E65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D62CD-1EED-4E61-8A34-89580A6E0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2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309E0-501E-43D7-8F48-32D4B2C69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483D5-A3C8-4774-A586-BD3E875C5046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94439-E9EB-4414-8200-5C61B590F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31294-1C31-4404-994E-27A0CF53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CF49-0AEE-43D3-A097-90C003A2AD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39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4CDB3-6827-407C-8811-662821CD2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AE46B-78C3-48EA-A9C6-CE4E2CA58026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457DD-CFEC-435D-9FAA-A1A48A0B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8A061-8A53-4451-8199-4F8785D4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20F6-8BFC-4441-A418-0D6CF09E03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42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AE29E-BE8D-4EBB-8B9D-5F307DBEB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88A8-5D42-493E-9FC5-AEAED0A302C9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91DD9-A15E-4AA3-8564-208FF534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CBD95-F1EF-4237-9486-510380AF0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2F5D-6CB1-4EBB-BD03-3A4F2E3E83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60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D7388-7907-4C39-A96B-34B5930B4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600D6-AD6C-434E-B0A9-CD2DE79DF565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2A6DC-B0F1-4B82-B8FA-0240AB5BC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63F35-3D94-41C7-A162-B5F38335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0E95-3AF2-48D2-857F-D3227DE830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35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F8F45-2117-4B37-B8D6-A5027A01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FD306-A3E3-4212-9A61-738F4521F0C4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19CD5-F2A3-4C10-8261-93E2B1EB7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D325B-B6A8-4847-9A6B-57BA0DCE1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5AADD-B669-4AA0-A85A-F8EBAA0DA2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10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F51E07-478A-4B2D-971B-5E9367504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A8A4C-97CC-403A-A4D5-69B59731C7C6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196A0BA-05D4-4D06-B9D3-922C1EC58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F56118-33D4-4AF8-A4A9-7D7E59C44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E3545-E0A0-4798-AB52-48FA1605D8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97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0B0FCA-7DEF-4BFF-87D6-695082AA0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12179-A4E1-467C-ADF9-FCD29929839B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A0641F2-E524-4012-B7F5-8A829E71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F567FA-4D00-434C-AD07-F6188FF1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1E9ED-D1ED-495F-A968-DF05C552B8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73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5D4618A-B7E8-4CE3-9031-FAEB8893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69636-EAB9-4820-B379-B803F60CDC79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B58978-249A-47F0-BA31-419720CA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9E0E70C-AF78-44C7-8ECB-5CE98E96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9A6A3-0D38-46FE-BA2C-BE99B5908D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47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384A84B-761F-4AB1-A1D2-FECD7CD3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AACD7-6CD2-4326-9DA5-18B40B344DBB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DCDC05-F06F-4F07-81FB-04CA7196A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AB07EA-D7BD-4EC6-A876-7871AF4F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A3E6-C51C-4497-8347-B6C39C3CF1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67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72A251-1CC4-424E-82AF-A8F3B9C9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CBD3F-1C83-4DF6-88F7-9E5694B15570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EF2B57-CC65-4DC5-96B5-3A321562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70B0D7-70B4-456F-9BCE-0F371A2C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1BFDF-49D5-441A-84F3-5E19D3997B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34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48E1C9-50A4-4D50-9319-2FDCD18C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251C3-47F1-4938-A35A-41048E73FEE2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1DAEE0-18D4-4E7D-BA43-B8E0757D7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8F47B9-F769-445C-9DCB-8DC5D64E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6F780-F82F-4350-995B-7ED1F6A7E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0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F8194B2-62BB-4BDD-849F-72663AA6838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2543E86-3137-4F04-86D9-FC385C9D75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D0743-6D0A-4678-9F36-B0C0D4B91A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B8E3A8-BC8B-40B2-B689-FBB5F6D12E56}" type="datetimeFigureOut">
              <a:rPr lang="en-US"/>
              <a:pPr>
                <a:defRPr/>
              </a:pPr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71AD9-C8C8-4762-8584-CFD699C73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D1872-CA8A-4810-8A7D-D11805AB4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AA7437-92B9-45B2-89C9-CF0B17FC7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29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jaes.rutgers.edu/pubs/publication.php?pid=E35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F6FDD284-7A9A-4138-8224-110208E4F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812" y="381002"/>
            <a:ext cx="7543800" cy="128834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PPE: Respirators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F6562A-D51B-48B3-B1F1-01BE334174A4}"/>
              </a:ext>
            </a:extLst>
          </p:cNvPr>
          <p:cNvSpPr txBox="1"/>
          <p:nvPr/>
        </p:nvSpPr>
        <p:spPr>
          <a:xfrm>
            <a:off x="661812" y="1371600"/>
            <a:ext cx="421498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For the best advice, go to the following link and apply that information to the specific product you intend to use.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https://njaes.rutgers.edu/pubs/publication.php?pid=E358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NIOSH and MSHA cross-referenced</a:t>
            </a:r>
          </a:p>
        </p:txBody>
      </p:sp>
      <p:pic>
        <p:nvPicPr>
          <p:cNvPr id="2" name="Picture 1" descr="This slide presents a resource developed by Rutgers University for choosing appropriate respiratory protection equipment for use with general pest control pesticides. ">
            <a:extLst>
              <a:ext uri="{FF2B5EF4-FFF2-40B4-BE49-F238E27FC236}">
                <a16:creationId xmlns:a16="http://schemas.microsoft.com/office/drawing/2014/main" id="{05A7FF8D-68B8-4294-8EE4-FF56E0006C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30"/>
          <a:stretch/>
        </p:blipFill>
        <p:spPr>
          <a:xfrm>
            <a:off x="4743825" y="853440"/>
            <a:ext cx="4118393" cy="53502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47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PPE: Respirators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Connington, Lois</dc:creator>
  <cp:lastModifiedBy>Lau, Stephanie</cp:lastModifiedBy>
  <cp:revision>8</cp:revision>
  <dcterms:created xsi:type="dcterms:W3CDTF">2020-11-30T17:21:56Z</dcterms:created>
  <dcterms:modified xsi:type="dcterms:W3CDTF">2022-10-06T19:55:45Z</dcterms:modified>
</cp:coreProperties>
</file>